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8" r:id="rId14"/>
    <p:sldId id="266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00"/>
    <a:srgbClr val="6600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80" autoAdjust="0"/>
  </p:normalViewPr>
  <p:slideViewPr>
    <p:cSldViewPr>
      <p:cViewPr varScale="1">
        <p:scale>
          <a:sx n="66" d="100"/>
          <a:sy n="66" d="100"/>
        </p:scale>
        <p:origin x="12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CB0CC-D7FE-4994-84CA-7CD7719288C3}" type="doc">
      <dgm:prSet loTypeId="urn:microsoft.com/office/officeart/2005/8/layout/chevron2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3DF0E2F4-7F20-43EE-A582-CAFD123707AD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E20C1-EFA7-43B9-9AD1-F4F2005E27C8}" type="parTrans" cxnId="{79CC9C16-7AC1-46E3-986C-1A96BB2D28C5}">
      <dgm:prSet/>
      <dgm:spPr/>
      <dgm:t>
        <a:bodyPr/>
        <a:lstStyle/>
        <a:p>
          <a:endParaRPr lang="vi-VN"/>
        </a:p>
      </dgm:t>
    </dgm:pt>
    <dgm:pt modelId="{3AE0949B-200F-4B9B-ABD9-D2CE86A9DFFF}" type="sibTrans" cxnId="{79CC9C16-7AC1-46E3-986C-1A96BB2D28C5}">
      <dgm:prSet/>
      <dgm:spPr/>
      <dgm:t>
        <a:bodyPr/>
        <a:lstStyle/>
        <a:p>
          <a:endParaRPr lang="vi-VN"/>
        </a:p>
      </dgm:t>
    </dgm:pt>
    <dgm:pt modelId="{30F6D8BE-8600-4D64-A7DE-C8C6468EF470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45CFA-4100-42EF-B18C-0F8AEFF392BD}" type="parTrans" cxnId="{081CB304-3917-4758-9E9A-2AB113445C87}">
      <dgm:prSet/>
      <dgm:spPr/>
      <dgm:t>
        <a:bodyPr/>
        <a:lstStyle/>
        <a:p>
          <a:endParaRPr lang="vi-VN"/>
        </a:p>
      </dgm:t>
    </dgm:pt>
    <dgm:pt modelId="{92D74A2C-525E-436F-A1FE-D798D87FC55A}" type="sibTrans" cxnId="{081CB304-3917-4758-9E9A-2AB113445C87}">
      <dgm:prSet/>
      <dgm:spPr/>
      <dgm:t>
        <a:bodyPr/>
        <a:lstStyle/>
        <a:p>
          <a:endParaRPr lang="vi-VN"/>
        </a:p>
      </dgm:t>
    </dgm:pt>
    <dgm:pt modelId="{E9087614-4B3A-4E9A-A6F2-7D220824ECAE}">
      <dgm:prSet phldrT="[Text]" phldr="1" custT="1"/>
      <dgm:spPr/>
      <dgm:t>
        <a:bodyPr/>
        <a:lstStyle/>
        <a:p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C24CD-2BD5-43B5-A2AA-59C2DA7CB2F0}" type="parTrans" cxnId="{0D05ED17-CB3B-441B-AD44-98A37186C5FC}">
      <dgm:prSet/>
      <dgm:spPr/>
      <dgm:t>
        <a:bodyPr/>
        <a:lstStyle/>
        <a:p>
          <a:endParaRPr lang="vi-VN"/>
        </a:p>
      </dgm:t>
    </dgm:pt>
    <dgm:pt modelId="{667B725A-018C-4A8A-A08F-A2DECBD9BA70}" type="sibTrans" cxnId="{0D05ED17-CB3B-441B-AD44-98A37186C5FC}">
      <dgm:prSet/>
      <dgm:spPr/>
      <dgm:t>
        <a:bodyPr/>
        <a:lstStyle/>
        <a:p>
          <a:endParaRPr lang="vi-VN"/>
        </a:p>
      </dgm:t>
    </dgm:pt>
    <dgm:pt modelId="{7653625A-8ED4-44C8-B0C7-B241D5A0E6F3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BE2A4-E669-4E7B-B987-8CE10B204C45}" type="parTrans" cxnId="{540A5ECB-AC47-4E13-AB55-4FE6FC0B667D}">
      <dgm:prSet/>
      <dgm:spPr/>
      <dgm:t>
        <a:bodyPr/>
        <a:lstStyle/>
        <a:p>
          <a:endParaRPr lang="vi-VN"/>
        </a:p>
      </dgm:t>
    </dgm:pt>
    <dgm:pt modelId="{AF8E5C75-B3B3-4123-9F0B-C7AF2CD34E05}" type="sibTrans" cxnId="{540A5ECB-AC47-4E13-AB55-4FE6FC0B667D}">
      <dgm:prSet/>
      <dgm:spPr/>
      <dgm:t>
        <a:bodyPr/>
        <a:lstStyle/>
        <a:p>
          <a:endParaRPr lang="vi-VN"/>
        </a:p>
      </dgm:t>
    </dgm:pt>
    <dgm:pt modelId="{D7CBBE22-EABB-483A-886D-F62402B1E8DC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hứa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6BCCF-F6D8-4477-AF9B-BB5C88477297}" type="parTrans" cxnId="{8F1326BC-7711-40BC-8D6D-5E426F2027C3}">
      <dgm:prSet/>
      <dgm:spPr/>
      <dgm:t>
        <a:bodyPr/>
        <a:lstStyle/>
        <a:p>
          <a:endParaRPr lang="vi-VN"/>
        </a:p>
      </dgm:t>
    </dgm:pt>
    <dgm:pt modelId="{1211029D-8339-41DF-9F93-ED1E50DA5012}" type="sibTrans" cxnId="{8F1326BC-7711-40BC-8D6D-5E426F2027C3}">
      <dgm:prSet/>
      <dgm:spPr/>
      <dgm:t>
        <a:bodyPr/>
        <a:lstStyle/>
        <a:p>
          <a:endParaRPr lang="vi-VN"/>
        </a:p>
      </dgm:t>
    </dgm:pt>
    <dgm:pt modelId="{D657B38D-F772-401F-837E-71A01E0A1FB6}">
      <dgm:prSet phldrT="[Text]" phldr="1" custT="1"/>
      <dgm:spPr/>
      <dgm:t>
        <a:bodyPr/>
        <a:lstStyle/>
        <a:p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E65EF-D500-4151-B2D4-4B45022E552C}" type="parTrans" cxnId="{7C84CB45-B23D-4264-9CDF-16D527CFA2A0}">
      <dgm:prSet/>
      <dgm:spPr/>
      <dgm:t>
        <a:bodyPr/>
        <a:lstStyle/>
        <a:p>
          <a:endParaRPr lang="vi-VN"/>
        </a:p>
      </dgm:t>
    </dgm:pt>
    <dgm:pt modelId="{62B425E8-8345-4058-B7D6-A4B06049BE72}" type="sibTrans" cxnId="{7C84CB45-B23D-4264-9CDF-16D527CFA2A0}">
      <dgm:prSet/>
      <dgm:spPr/>
      <dgm:t>
        <a:bodyPr/>
        <a:lstStyle/>
        <a:p>
          <a:endParaRPr lang="vi-VN"/>
        </a:p>
      </dgm:t>
    </dgm:pt>
    <dgm:pt modelId="{B102BEC8-5DC3-4B7E-8D4A-A50DD4DB107A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00148-BDD1-42F5-B2D1-23FB7EBD6A5B}" type="parTrans" cxnId="{31B4676A-BEA1-4C13-8EB1-B321134579E3}">
      <dgm:prSet/>
      <dgm:spPr/>
      <dgm:t>
        <a:bodyPr/>
        <a:lstStyle/>
        <a:p>
          <a:endParaRPr lang="vi-VN"/>
        </a:p>
      </dgm:t>
    </dgm:pt>
    <dgm:pt modelId="{D5E4C1AB-6FB8-4C9E-A960-3802CBCB5287}" type="sibTrans" cxnId="{31B4676A-BEA1-4C13-8EB1-B321134579E3}">
      <dgm:prSet/>
      <dgm:spPr/>
      <dgm:t>
        <a:bodyPr/>
        <a:lstStyle/>
        <a:p>
          <a:endParaRPr lang="vi-VN"/>
        </a:p>
      </dgm:t>
    </dgm:pt>
    <dgm:pt modelId="{345698E7-EC07-4C34-B77F-F5949392CC7A}">
      <dgm:prSet phldrT="[Text]" custT="1"/>
      <dgm:spPr/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lãnh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gương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B6269-F926-46EA-8A23-E5684DAFFEB2}" type="parTrans" cxnId="{4C584E0A-9695-467D-882F-A5F704B2DD55}">
      <dgm:prSet/>
      <dgm:spPr/>
      <dgm:t>
        <a:bodyPr/>
        <a:lstStyle/>
        <a:p>
          <a:endParaRPr lang="vi-VN"/>
        </a:p>
      </dgm:t>
    </dgm:pt>
    <dgm:pt modelId="{E9039DDE-DC7D-453A-B665-E8730743BF62}" type="sibTrans" cxnId="{4C584E0A-9695-467D-882F-A5F704B2DD55}">
      <dgm:prSet/>
      <dgm:spPr/>
      <dgm:t>
        <a:bodyPr/>
        <a:lstStyle/>
        <a:p>
          <a:endParaRPr lang="vi-VN"/>
        </a:p>
      </dgm:t>
    </dgm:pt>
    <dgm:pt modelId="{70A903C3-B8AC-4D6E-B13D-C98067E98354}" type="pres">
      <dgm:prSet presAssocID="{A4DCB0CC-D7FE-4994-84CA-7CD771928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BD49B58E-D420-417B-AE07-BB541966AFE9}" type="pres">
      <dgm:prSet presAssocID="{3DF0E2F4-7F20-43EE-A582-CAFD123707AD}" presName="composite" presStyleCnt="0"/>
      <dgm:spPr/>
    </dgm:pt>
    <dgm:pt modelId="{0692FB4C-E8BF-4F52-8253-59836C940B1A}" type="pres">
      <dgm:prSet presAssocID="{3DF0E2F4-7F20-43EE-A582-CAFD123707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23B80C6-BC43-410C-A6C0-893E3197FD56}" type="pres">
      <dgm:prSet presAssocID="{3DF0E2F4-7F20-43EE-A582-CAFD123707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E310742-E0D1-459D-9874-3A8DFE2C8E44}" type="pres">
      <dgm:prSet presAssocID="{3AE0949B-200F-4B9B-ABD9-D2CE86A9DFFF}" presName="sp" presStyleCnt="0"/>
      <dgm:spPr/>
    </dgm:pt>
    <dgm:pt modelId="{575C4F84-AFED-40EF-9693-FA1CFC2A7510}" type="pres">
      <dgm:prSet presAssocID="{7653625A-8ED4-44C8-B0C7-B241D5A0E6F3}" presName="composite" presStyleCnt="0"/>
      <dgm:spPr/>
    </dgm:pt>
    <dgm:pt modelId="{F1B705E1-3F33-49D2-9455-A662E3B720C4}" type="pres">
      <dgm:prSet presAssocID="{7653625A-8ED4-44C8-B0C7-B241D5A0E6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1E9CE00-7906-4922-93B5-3B69571F99C9}" type="pres">
      <dgm:prSet presAssocID="{7653625A-8ED4-44C8-B0C7-B241D5A0E6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3648AD7-A415-4960-987A-D6C0DDA1961E}" type="pres">
      <dgm:prSet presAssocID="{AF8E5C75-B3B3-4123-9F0B-C7AF2CD34E05}" presName="sp" presStyleCnt="0"/>
      <dgm:spPr/>
    </dgm:pt>
    <dgm:pt modelId="{895484DC-41BA-4770-B84E-C22ED910AAA7}" type="pres">
      <dgm:prSet presAssocID="{B102BEC8-5DC3-4B7E-8D4A-A50DD4DB107A}" presName="composite" presStyleCnt="0"/>
      <dgm:spPr/>
    </dgm:pt>
    <dgm:pt modelId="{16AE03A9-A242-49AE-9334-E54D0F19E209}" type="pres">
      <dgm:prSet presAssocID="{B102BEC8-5DC3-4B7E-8D4A-A50DD4DB10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6C141DC-3608-4344-B565-2EECCA008579}" type="pres">
      <dgm:prSet presAssocID="{B102BEC8-5DC3-4B7E-8D4A-A50DD4DB10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D10417E-CC66-4CA5-A967-6A03CFD2986D}" type="presOf" srcId="{D657B38D-F772-401F-837E-71A01E0A1FB6}" destId="{E1E9CE00-7906-4922-93B5-3B69571F99C9}" srcOrd="0" destOrd="1" presId="urn:microsoft.com/office/officeart/2005/8/layout/chevron2"/>
    <dgm:cxn modelId="{2310794B-ED1A-4931-9607-581331758089}" type="presOf" srcId="{A4DCB0CC-D7FE-4994-84CA-7CD7719288C3}" destId="{70A903C3-B8AC-4D6E-B13D-C98067E98354}" srcOrd="0" destOrd="0" presId="urn:microsoft.com/office/officeart/2005/8/layout/chevron2"/>
    <dgm:cxn modelId="{FD430711-F4CD-452A-B2EC-EE62E00FBB8A}" type="presOf" srcId="{3DF0E2F4-7F20-43EE-A582-CAFD123707AD}" destId="{0692FB4C-E8BF-4F52-8253-59836C940B1A}" srcOrd="0" destOrd="0" presId="urn:microsoft.com/office/officeart/2005/8/layout/chevron2"/>
    <dgm:cxn modelId="{31B4676A-BEA1-4C13-8EB1-B321134579E3}" srcId="{A4DCB0CC-D7FE-4994-84CA-7CD7719288C3}" destId="{B102BEC8-5DC3-4B7E-8D4A-A50DD4DB107A}" srcOrd="2" destOrd="0" parTransId="{ECB00148-BDD1-42F5-B2D1-23FB7EBD6A5B}" sibTransId="{D5E4C1AB-6FB8-4C9E-A960-3802CBCB5287}"/>
    <dgm:cxn modelId="{B4C56839-ED20-4BE0-8843-C1D500E11D34}" type="presOf" srcId="{7653625A-8ED4-44C8-B0C7-B241D5A0E6F3}" destId="{F1B705E1-3F33-49D2-9455-A662E3B720C4}" srcOrd="0" destOrd="0" presId="urn:microsoft.com/office/officeart/2005/8/layout/chevron2"/>
    <dgm:cxn modelId="{7C84CB45-B23D-4264-9CDF-16D527CFA2A0}" srcId="{7653625A-8ED4-44C8-B0C7-B241D5A0E6F3}" destId="{D657B38D-F772-401F-837E-71A01E0A1FB6}" srcOrd="1" destOrd="0" parTransId="{32BE65EF-D500-4151-B2D4-4B45022E552C}" sibTransId="{62B425E8-8345-4058-B7D6-A4B06049BE72}"/>
    <dgm:cxn modelId="{3546014D-0C20-44DF-91E7-91430EA604E2}" type="presOf" srcId="{30F6D8BE-8600-4D64-A7DE-C8C6468EF470}" destId="{023B80C6-BC43-410C-A6C0-893E3197FD56}" srcOrd="0" destOrd="0" presId="urn:microsoft.com/office/officeart/2005/8/layout/chevron2"/>
    <dgm:cxn modelId="{0D05ED17-CB3B-441B-AD44-98A37186C5FC}" srcId="{3DF0E2F4-7F20-43EE-A582-CAFD123707AD}" destId="{E9087614-4B3A-4E9A-A6F2-7D220824ECAE}" srcOrd="1" destOrd="0" parTransId="{E3CC24CD-2BD5-43B5-A2AA-59C2DA7CB2F0}" sibTransId="{667B725A-018C-4A8A-A08F-A2DECBD9BA70}"/>
    <dgm:cxn modelId="{51E40EDD-C552-4E18-80DF-FAC6F2ADD7F6}" type="presOf" srcId="{D7CBBE22-EABB-483A-886D-F62402B1E8DC}" destId="{E1E9CE00-7906-4922-93B5-3B69571F99C9}" srcOrd="0" destOrd="0" presId="urn:microsoft.com/office/officeart/2005/8/layout/chevron2"/>
    <dgm:cxn modelId="{4C584E0A-9695-467D-882F-A5F704B2DD55}" srcId="{B102BEC8-5DC3-4B7E-8D4A-A50DD4DB107A}" destId="{345698E7-EC07-4C34-B77F-F5949392CC7A}" srcOrd="0" destOrd="0" parTransId="{452B6269-F926-46EA-8A23-E5684DAFFEB2}" sibTransId="{E9039DDE-DC7D-453A-B665-E8730743BF62}"/>
    <dgm:cxn modelId="{540A5ECB-AC47-4E13-AB55-4FE6FC0B667D}" srcId="{A4DCB0CC-D7FE-4994-84CA-7CD7719288C3}" destId="{7653625A-8ED4-44C8-B0C7-B241D5A0E6F3}" srcOrd="1" destOrd="0" parTransId="{E1FBE2A4-E669-4E7B-B987-8CE10B204C45}" sibTransId="{AF8E5C75-B3B3-4123-9F0B-C7AF2CD34E05}"/>
    <dgm:cxn modelId="{79CC9C16-7AC1-46E3-986C-1A96BB2D28C5}" srcId="{A4DCB0CC-D7FE-4994-84CA-7CD7719288C3}" destId="{3DF0E2F4-7F20-43EE-A582-CAFD123707AD}" srcOrd="0" destOrd="0" parTransId="{E64E20C1-EFA7-43B9-9AD1-F4F2005E27C8}" sibTransId="{3AE0949B-200F-4B9B-ABD9-D2CE86A9DFFF}"/>
    <dgm:cxn modelId="{90E1B1A4-9C56-4BF4-AC2D-6B2D49282AB0}" type="presOf" srcId="{E9087614-4B3A-4E9A-A6F2-7D220824ECAE}" destId="{023B80C6-BC43-410C-A6C0-893E3197FD56}" srcOrd="0" destOrd="1" presId="urn:microsoft.com/office/officeart/2005/8/layout/chevron2"/>
    <dgm:cxn modelId="{D370E388-311C-4E08-9C08-E9736F4E4681}" type="presOf" srcId="{345698E7-EC07-4C34-B77F-F5949392CC7A}" destId="{66C141DC-3608-4344-B565-2EECCA008579}" srcOrd="0" destOrd="0" presId="urn:microsoft.com/office/officeart/2005/8/layout/chevron2"/>
    <dgm:cxn modelId="{8F1326BC-7711-40BC-8D6D-5E426F2027C3}" srcId="{7653625A-8ED4-44C8-B0C7-B241D5A0E6F3}" destId="{D7CBBE22-EABB-483A-886D-F62402B1E8DC}" srcOrd="0" destOrd="0" parTransId="{AFD6BCCF-F6D8-4477-AF9B-BB5C88477297}" sibTransId="{1211029D-8339-41DF-9F93-ED1E50DA5012}"/>
    <dgm:cxn modelId="{081CB304-3917-4758-9E9A-2AB113445C87}" srcId="{3DF0E2F4-7F20-43EE-A582-CAFD123707AD}" destId="{30F6D8BE-8600-4D64-A7DE-C8C6468EF470}" srcOrd="0" destOrd="0" parTransId="{0C745CFA-4100-42EF-B18C-0F8AEFF392BD}" sibTransId="{92D74A2C-525E-436F-A1FE-D798D87FC55A}"/>
    <dgm:cxn modelId="{32F0B02D-EE5C-409A-8DC4-C5B4593C2844}" type="presOf" srcId="{B102BEC8-5DC3-4B7E-8D4A-A50DD4DB107A}" destId="{16AE03A9-A242-49AE-9334-E54D0F19E209}" srcOrd="0" destOrd="0" presId="urn:microsoft.com/office/officeart/2005/8/layout/chevron2"/>
    <dgm:cxn modelId="{223A62B0-BDBC-49A5-9EF4-F518D701744A}" type="presParOf" srcId="{70A903C3-B8AC-4D6E-B13D-C98067E98354}" destId="{BD49B58E-D420-417B-AE07-BB541966AFE9}" srcOrd="0" destOrd="0" presId="urn:microsoft.com/office/officeart/2005/8/layout/chevron2"/>
    <dgm:cxn modelId="{0A9AC43B-E20A-4852-977E-780A1FA5EA84}" type="presParOf" srcId="{BD49B58E-D420-417B-AE07-BB541966AFE9}" destId="{0692FB4C-E8BF-4F52-8253-59836C940B1A}" srcOrd="0" destOrd="0" presId="urn:microsoft.com/office/officeart/2005/8/layout/chevron2"/>
    <dgm:cxn modelId="{2CB56440-CB45-4074-95A6-8039C0BA2471}" type="presParOf" srcId="{BD49B58E-D420-417B-AE07-BB541966AFE9}" destId="{023B80C6-BC43-410C-A6C0-893E3197FD56}" srcOrd="1" destOrd="0" presId="urn:microsoft.com/office/officeart/2005/8/layout/chevron2"/>
    <dgm:cxn modelId="{C1CE5039-1325-49B4-AD86-B8D347DD0BCE}" type="presParOf" srcId="{70A903C3-B8AC-4D6E-B13D-C98067E98354}" destId="{FE310742-E0D1-459D-9874-3A8DFE2C8E44}" srcOrd="1" destOrd="0" presId="urn:microsoft.com/office/officeart/2005/8/layout/chevron2"/>
    <dgm:cxn modelId="{F13B969B-48F7-4935-8600-6598D8004948}" type="presParOf" srcId="{70A903C3-B8AC-4D6E-B13D-C98067E98354}" destId="{575C4F84-AFED-40EF-9693-FA1CFC2A7510}" srcOrd="2" destOrd="0" presId="urn:microsoft.com/office/officeart/2005/8/layout/chevron2"/>
    <dgm:cxn modelId="{D8F48993-FB7A-49D9-A1C7-F743A9362648}" type="presParOf" srcId="{575C4F84-AFED-40EF-9693-FA1CFC2A7510}" destId="{F1B705E1-3F33-49D2-9455-A662E3B720C4}" srcOrd="0" destOrd="0" presId="urn:microsoft.com/office/officeart/2005/8/layout/chevron2"/>
    <dgm:cxn modelId="{06E45F5A-DAD2-4C08-B851-ED9429984A26}" type="presParOf" srcId="{575C4F84-AFED-40EF-9693-FA1CFC2A7510}" destId="{E1E9CE00-7906-4922-93B5-3B69571F99C9}" srcOrd="1" destOrd="0" presId="urn:microsoft.com/office/officeart/2005/8/layout/chevron2"/>
    <dgm:cxn modelId="{39D02EB9-7DE6-4D18-9B8A-D9CD305AB1DA}" type="presParOf" srcId="{70A903C3-B8AC-4D6E-B13D-C98067E98354}" destId="{63648AD7-A415-4960-987A-D6C0DDA1961E}" srcOrd="3" destOrd="0" presId="urn:microsoft.com/office/officeart/2005/8/layout/chevron2"/>
    <dgm:cxn modelId="{DF6F2A53-1D42-484F-A8B9-5410B41FE2CB}" type="presParOf" srcId="{70A903C3-B8AC-4D6E-B13D-C98067E98354}" destId="{895484DC-41BA-4770-B84E-C22ED910AAA7}" srcOrd="4" destOrd="0" presId="urn:microsoft.com/office/officeart/2005/8/layout/chevron2"/>
    <dgm:cxn modelId="{AC526175-8124-4357-91CD-286C52778A84}" type="presParOf" srcId="{895484DC-41BA-4770-B84E-C22ED910AAA7}" destId="{16AE03A9-A242-49AE-9334-E54D0F19E209}" srcOrd="0" destOrd="0" presId="urn:microsoft.com/office/officeart/2005/8/layout/chevron2"/>
    <dgm:cxn modelId="{26C73ADA-6167-47AF-BAE1-DFB2D0B9AB05}" type="presParOf" srcId="{895484DC-41BA-4770-B84E-C22ED910AAA7}" destId="{66C141DC-3608-4344-B565-2EECCA0085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C7E79-AC31-45FF-BF47-1003720066DE}" type="datetimeFigureOut">
              <a:rPr lang="vi-VN" smtClean="0"/>
              <a:t>01/04/2019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2600-9B6E-4C78-B1BF-01DC964A14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81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9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7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F150D65-C64D-44FB-9152-4CC2DE0C919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75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90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93F2040-9975-4642-A906-1DF87F8BE20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1E52B4A-BA08-4841-AB08-A0D822ABC34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150D65-C64D-44FB-9152-4CC2DE0C919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2683B9-6ECA-47FA-93CF-B124A0FAC208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0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D48070-6A81-47D0-9810-1540B9FEFF6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120241"/>
            <a:ext cx="82094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CHỮ TÍN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7200" y="12192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tin”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72000" y="5304092"/>
            <a:ext cx="571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Long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2018 – 2019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886" y="2362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90600" y="4051995"/>
            <a:ext cx="7086600" cy="2120205"/>
          </a:xfrm>
          <a:prstGeom prst="rightArrow">
            <a:avLst>
              <a:gd name="adj1" fmla="val 691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775554">
            <a:off x="-414705" y="2212774"/>
            <a:ext cx="913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bay”</a:t>
            </a:r>
            <a:endParaRPr lang="vi-VN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828800" y="914400"/>
            <a:ext cx="10058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6600" b="1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66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8686" y="1524000"/>
            <a:ext cx="6553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tin”</a:t>
            </a:r>
            <a:endParaRPr lang="en-US" sz="6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630" y="533400"/>
            <a:ext cx="85763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6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457200"/>
            <a:ext cx="8839200" cy="1295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“Rao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746672" y="3352800"/>
            <a:ext cx="115339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54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i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1" i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5029200"/>
            <a:ext cx="265043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27" y="-28285"/>
            <a:ext cx="2750959" cy="225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828800" cy="25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72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0771" y="2971799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vi-V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 thì phải làm mười</a:t>
            </a:r>
          </a:p>
          <a:p>
            <a:pPr algn="ctr"/>
            <a:r>
              <a:rPr lang="vi-V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mười làm chín kẻ cười người chê</a:t>
            </a:r>
          </a:p>
        </p:txBody>
      </p:sp>
    </p:spTree>
    <p:extLst>
      <p:ext uri="{BB962C8B-B14F-4D97-AF65-F5344CB8AC3E}">
        <p14:creationId xmlns:p14="http://schemas.microsoft.com/office/powerpoint/2010/main" val="937194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83" y="4258355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6" y="4258355"/>
            <a:ext cx="2647950" cy="1724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21" y="1099457"/>
            <a:ext cx="200025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6" y="1028700"/>
            <a:ext cx="2540000" cy="1905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1012" y="533400"/>
            <a:ext cx="3938588" cy="289560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83628" y="533400"/>
            <a:ext cx="3831771" cy="2895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987" y="3710667"/>
            <a:ext cx="3938588" cy="2819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3628" y="3701142"/>
            <a:ext cx="3805237" cy="2819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52400"/>
            <a:ext cx="6477000" cy="1524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CHỮ TÍN LÀ GÌ???</a:t>
            </a:r>
            <a:endParaRPr lang="vi-V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981200"/>
            <a:ext cx="2590800" cy="4572000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1981200"/>
            <a:ext cx="2590800" cy="4572000"/>
          </a:xfrm>
          <a:prstGeom prst="ellips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1981200"/>
            <a:ext cx="2667000" cy="4572000"/>
          </a:xfrm>
          <a:prstGeom prst="ellips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447800"/>
            <a:ext cx="2235200" cy="541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35199" y="1447800"/>
            <a:ext cx="2336799" cy="543989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1999" y="1447800"/>
            <a:ext cx="2286001" cy="54398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0" y="1447800"/>
            <a:ext cx="2286000" cy="5439896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1447800"/>
          </a:xfrm>
          <a:prstGeom prst="roundRect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VIỆC GIỮ CHỮ TÍN</a:t>
            </a:r>
            <a:endParaRPr lang="vi-VN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771775" cy="47625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6200" y="533400"/>
            <a:ext cx="6553200" cy="2895600"/>
          </a:xfrm>
          <a:prstGeom prst="cloudCallout">
            <a:avLst>
              <a:gd name="adj1" fmla="val 58015"/>
              <a:gd name="adj2" fmla="val 619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14" y="3733800"/>
            <a:ext cx="2209800" cy="238801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2510056"/>
              </p:ext>
            </p:extLst>
          </p:nvPr>
        </p:nvGraphicFramePr>
        <p:xfrm>
          <a:off x="687614" y="609600"/>
          <a:ext cx="7620000" cy="551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072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876674"/>
            <a:ext cx="2733675" cy="2733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9392" y="464458"/>
            <a:ext cx="5386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Vậy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nên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170" y="1905000"/>
            <a:ext cx="7383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Đặt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hoàn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toàn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tin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tưởng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3859" y="3200400"/>
            <a:ext cx="92332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Vào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một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người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3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416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Brush Script MT</vt:lpstr>
      <vt:lpstr>Calibri</vt:lpstr>
      <vt:lpstr>Century Gothic</vt:lpstr>
      <vt:lpstr>Constantia</vt:lpstr>
      <vt:lpstr>Franklin Gothic Book</vt:lpstr>
      <vt:lpstr>Franklin Gothic Medium</vt:lpstr>
      <vt:lpstr>Rage Italic</vt:lpstr>
      <vt:lpstr>Times New Roman</vt:lpstr>
      <vt:lpstr>Verdana</vt:lpstr>
      <vt:lpstr>Wingdings</vt:lpstr>
      <vt:lpstr>Wingdings 2</vt:lpstr>
      <vt:lpstr>Office Theme</vt:lpstr>
      <vt:lpstr>Austin</vt:lpstr>
      <vt:lpstr>Pushpin</vt:lpstr>
      <vt:lpstr>Grid</vt:lpstr>
      <vt:lpstr>PowerPoint Presentation</vt:lpstr>
      <vt:lpstr>PowerPoint Presentation</vt:lpstr>
      <vt:lpstr>PowerPoint Presentation</vt:lpstr>
      <vt:lpstr>PowerPoint Presentation</vt:lpstr>
      <vt:lpstr>Ý nghĩa của việc giữ chữ tín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các câu tục ngữ, thành ngữ và ca dao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Minh</dc:creator>
  <cp:lastModifiedBy>thuy an tran</cp:lastModifiedBy>
  <cp:revision>23</cp:revision>
  <dcterms:created xsi:type="dcterms:W3CDTF">2016-09-23T13:14:05Z</dcterms:created>
  <dcterms:modified xsi:type="dcterms:W3CDTF">2019-04-01T00:59:23Z</dcterms:modified>
</cp:coreProperties>
</file>